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  <p:sldId id="276" r:id="rId3"/>
    <p:sldId id="277" r:id="rId4"/>
    <p:sldId id="278" r:id="rId5"/>
    <p:sldId id="279" r:id="rId6"/>
    <p:sldId id="269" r:id="rId7"/>
    <p:sldId id="275" r:id="rId8"/>
    <p:sldId id="280" r:id="rId9"/>
    <p:sldId id="274" r:id="rId10"/>
    <p:sldId id="282" r:id="rId11"/>
    <p:sldId id="273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84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0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0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9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8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9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2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5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0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1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4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popplet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FF66EC-569B-43EC-9E69-3508470DB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799" y="2627374"/>
            <a:ext cx="4660401" cy="160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9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72153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Leadership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Feeling</a:t>
            </a:r>
          </a:p>
          <a:p>
            <a:pPr lvl="1"/>
            <a:r>
              <a:rPr lang="en-US" dirty="0"/>
              <a:t>I feel sad …</a:t>
            </a:r>
          </a:p>
          <a:p>
            <a:pPr lvl="1"/>
            <a:r>
              <a:rPr lang="en-US" dirty="0"/>
              <a:t>I feel angry…</a:t>
            </a:r>
          </a:p>
          <a:p>
            <a:pPr lvl="1"/>
            <a:r>
              <a:rPr lang="en-US" dirty="0"/>
              <a:t>I am upset…</a:t>
            </a:r>
          </a:p>
          <a:p>
            <a:pPr lvl="1"/>
            <a:r>
              <a:rPr lang="en-US" dirty="0"/>
              <a:t>I am concerned…</a:t>
            </a:r>
          </a:p>
          <a:p>
            <a:pPr lvl="1"/>
            <a:r>
              <a:rPr lang="en-US" dirty="0"/>
              <a:t>I am disappointed…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Desire</a:t>
            </a:r>
          </a:p>
          <a:p>
            <a:pPr lvl="1"/>
            <a:r>
              <a:rPr lang="en-US" dirty="0"/>
              <a:t>I hope that from this point forward…</a:t>
            </a:r>
          </a:p>
          <a:p>
            <a:pPr lvl="1"/>
            <a:r>
              <a:rPr lang="en-US" dirty="0"/>
              <a:t>My hope is that we can…</a:t>
            </a:r>
          </a:p>
          <a:p>
            <a:pPr lvl="1"/>
            <a:r>
              <a:rPr lang="en-US" dirty="0"/>
              <a:t>Let’s work together to accomplish…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4586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6735" y="274638"/>
            <a:ext cx="4139738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Leadership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" y="2996739"/>
            <a:ext cx="3473335" cy="2788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OTFD Review</a:t>
            </a:r>
            <a:endParaRPr lang="en-US" sz="1800" i="1" dirty="0"/>
          </a:p>
          <a:p>
            <a:pPr lvl="1"/>
            <a:r>
              <a:rPr lang="en-US" dirty="0"/>
              <a:t>Observation</a:t>
            </a:r>
          </a:p>
          <a:p>
            <a:pPr lvl="1"/>
            <a:r>
              <a:rPr lang="en-US" dirty="0"/>
              <a:t>Thought</a:t>
            </a:r>
          </a:p>
          <a:p>
            <a:pPr lvl="1"/>
            <a:r>
              <a:rPr lang="en-US" dirty="0"/>
              <a:t>Feeling</a:t>
            </a:r>
          </a:p>
          <a:p>
            <a:pPr lvl="1"/>
            <a:r>
              <a:rPr lang="en-US" dirty="0"/>
              <a:t>Desire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22864" y="1306810"/>
            <a:ext cx="44057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How have you typically resolved conflict prior to learning about the OTFD model?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How do you think the conflict resolution would have looked differently if the conflict had been resolved differently using the model?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62" y="790272"/>
            <a:ext cx="2422210" cy="2206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6848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3437" y="329406"/>
            <a:ext cx="5486400" cy="566738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b="0" dirty="0"/>
              <a:t>Leadership</a:t>
            </a: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5" t="10457" r="14195"/>
          <a:stretch/>
        </p:blipFill>
        <p:spPr>
          <a:xfrm>
            <a:off x="1818856" y="1529542"/>
            <a:ext cx="5486400" cy="368453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818856" y="5417216"/>
            <a:ext cx="5486400" cy="804862"/>
          </a:xfrm>
        </p:spPr>
        <p:txBody>
          <a:bodyPr/>
          <a:lstStyle/>
          <a:p>
            <a:pPr algn="ctr"/>
            <a:r>
              <a:rPr lang="en-US" sz="2000" b="1" dirty="0"/>
              <a:t>Mind Mapping</a:t>
            </a:r>
          </a:p>
          <a:p>
            <a:pPr algn="ctr"/>
            <a:r>
              <a:rPr lang="en-US" dirty="0">
                <a:solidFill>
                  <a:srgbClr val="0000CC"/>
                </a:solidFill>
                <a:hlinkClick r:id="rId4"/>
              </a:rPr>
              <a:t>www.popplet.com</a:t>
            </a:r>
            <a:endParaRPr lang="en-US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96338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 dirty="0"/>
              <a:t>Opening the Door</a:t>
            </a:r>
            <a:br>
              <a:rPr lang="en-US" sz="4000" dirty="0"/>
            </a:br>
            <a:r>
              <a:rPr lang="en-US" sz="1300" dirty="0"/>
              <a:t>Workplace Skills:  Leadership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Essential Questions</a:t>
            </a:r>
          </a:p>
          <a:p>
            <a:pPr lvl="1"/>
            <a:r>
              <a:rPr lang="en-US" dirty="0"/>
              <a:t>How can conflict negatively affect an individual or a group?</a:t>
            </a:r>
          </a:p>
          <a:p>
            <a:pPr lvl="1"/>
            <a:r>
              <a:rPr lang="en-US" dirty="0"/>
              <a:t>How can conflict positively affect an individual or a group? </a:t>
            </a:r>
          </a:p>
          <a:p>
            <a:pPr lvl="1"/>
            <a:r>
              <a:rPr lang="en-US" dirty="0"/>
              <a:t>How can conflict mitigation skills affect the results conflict has on a relationship?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54672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 dirty="0"/>
              <a:t>Opening the Door</a:t>
            </a:r>
            <a:br>
              <a:rPr lang="en-US" sz="4000" dirty="0"/>
            </a:br>
            <a:r>
              <a:rPr lang="en-US" sz="1300" dirty="0"/>
              <a:t>Workplace Skills:  Leadership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Students will understand…</a:t>
            </a:r>
          </a:p>
          <a:p>
            <a:pPr lvl="1"/>
            <a:r>
              <a:rPr lang="en-US" dirty="0"/>
              <a:t>Conflict must happen in order for relationships to continue to develop. </a:t>
            </a:r>
          </a:p>
          <a:p>
            <a:pPr lvl="1"/>
            <a:r>
              <a:rPr lang="en-US" dirty="0"/>
              <a:t>Conflict develops from many sources. </a:t>
            </a:r>
          </a:p>
          <a:p>
            <a:pPr lvl="1"/>
            <a:r>
              <a:rPr lang="en-US" dirty="0"/>
              <a:t>Using the Open The Front Door (OTFD) conflict mitigation formula can positively affect the management of conflict. </a:t>
            </a:r>
          </a:p>
          <a:p>
            <a:pPr lvl="1"/>
            <a:r>
              <a:rPr lang="en-US" dirty="0"/>
              <a:t>Conflict mitigation differs from conflict avoidance. </a:t>
            </a:r>
          </a:p>
        </p:txBody>
      </p:sp>
    </p:spTree>
    <p:extLst>
      <p:ext uri="{BB962C8B-B14F-4D97-AF65-F5344CB8AC3E}">
        <p14:creationId xmlns:p14="http://schemas.microsoft.com/office/powerpoint/2010/main" val="170207632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 dirty="0"/>
              <a:t>Opening the Door</a:t>
            </a:r>
            <a:br>
              <a:rPr lang="en-US" sz="4000" dirty="0"/>
            </a:br>
            <a:r>
              <a:rPr lang="en-US" sz="1300" dirty="0"/>
              <a:t>Workplace Skills:  Leadership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Students will know…</a:t>
            </a:r>
          </a:p>
          <a:p>
            <a:pPr lvl="1"/>
            <a:r>
              <a:rPr lang="en-US" dirty="0"/>
              <a:t>The components of the OTFD formula.</a:t>
            </a:r>
          </a:p>
        </p:txBody>
      </p:sp>
    </p:spTree>
    <p:extLst>
      <p:ext uri="{BB962C8B-B14F-4D97-AF65-F5344CB8AC3E}">
        <p14:creationId xmlns:p14="http://schemas.microsoft.com/office/powerpoint/2010/main" val="275513751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/>
          </a:bodyPr>
          <a:lstStyle/>
          <a:p>
            <a:r>
              <a:rPr lang="en-US" sz="4000" dirty="0"/>
              <a:t>Opening the Door</a:t>
            </a:r>
            <a:br>
              <a:rPr lang="en-US" sz="4000" dirty="0"/>
            </a:br>
            <a:r>
              <a:rPr lang="en-US" sz="1300" dirty="0"/>
              <a:t>Workplace Skills:  Leadership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Students will be able to…</a:t>
            </a:r>
          </a:p>
          <a:p>
            <a:pPr lvl="1"/>
            <a:r>
              <a:rPr lang="en-US" dirty="0"/>
              <a:t>Compare and contrast the terms (observation, thought, feeling and desire) associated with the Open the Front Door (OTFD) conflict mitigation tool. </a:t>
            </a:r>
          </a:p>
          <a:p>
            <a:pPr lvl="1"/>
            <a:r>
              <a:rPr lang="en-US" dirty="0"/>
              <a:t>Demonstrate the use of the OTFD model through fictitious characters. </a:t>
            </a:r>
          </a:p>
          <a:p>
            <a:pPr lvl="1"/>
            <a:r>
              <a:rPr lang="en-US" dirty="0"/>
              <a:t>Create a mind map to demonstrate different situational uses of OTFD. </a:t>
            </a:r>
          </a:p>
        </p:txBody>
      </p:sp>
    </p:spTree>
    <p:extLst>
      <p:ext uri="{BB962C8B-B14F-4D97-AF65-F5344CB8AC3E}">
        <p14:creationId xmlns:p14="http://schemas.microsoft.com/office/powerpoint/2010/main" val="2865811489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What is one common conflict you face at home, in school and with your friends outside of school?</a:t>
            </a:r>
          </a:p>
        </p:txBody>
      </p:sp>
    </p:spTree>
    <p:extLst>
      <p:ext uri="{BB962C8B-B14F-4D97-AF65-F5344CB8AC3E}">
        <p14:creationId xmlns:p14="http://schemas.microsoft.com/office/powerpoint/2010/main" val="2902938030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012"/>
            <a:ext cx="8229600" cy="47085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/>
              <a:t>Objectives: </a:t>
            </a:r>
          </a:p>
          <a:p>
            <a:r>
              <a:rPr lang="en-US" dirty="0"/>
              <a:t>Compare and contrast the terms (observation, thought, feeling and desire) associated with the Open the Front Door (OTFD) conflict mitigation tool. </a:t>
            </a:r>
          </a:p>
          <a:p>
            <a:r>
              <a:rPr lang="en-US" dirty="0"/>
              <a:t>Demonstrate the use of the OTFD model through fictitious characters. </a:t>
            </a:r>
          </a:p>
          <a:p>
            <a:r>
              <a:rPr lang="en-US" dirty="0"/>
              <a:t>Create a mind map to demonstrate different situational uses of OTFD. </a:t>
            </a:r>
          </a:p>
        </p:txBody>
      </p:sp>
    </p:spTree>
    <p:extLst>
      <p:ext uri="{BB962C8B-B14F-4D97-AF65-F5344CB8AC3E}">
        <p14:creationId xmlns:p14="http://schemas.microsoft.com/office/powerpoint/2010/main" val="23506703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012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/>
              <a:t>OTFD</a:t>
            </a:r>
          </a:p>
          <a:p>
            <a:r>
              <a:rPr lang="en-US" sz="4400" dirty="0"/>
              <a:t>Observation</a:t>
            </a:r>
          </a:p>
          <a:p>
            <a:r>
              <a:rPr lang="en-US" sz="4400" dirty="0"/>
              <a:t>Thought</a:t>
            </a:r>
          </a:p>
          <a:p>
            <a:r>
              <a:rPr lang="en-US" sz="4400" dirty="0"/>
              <a:t>Feeling</a:t>
            </a:r>
          </a:p>
          <a:p>
            <a:r>
              <a:rPr lang="en-US" sz="4400" dirty="0"/>
              <a:t>Desire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926" y="2102798"/>
            <a:ext cx="3901874" cy="3554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6335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5404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Leadership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Observation</a:t>
            </a:r>
          </a:p>
          <a:p>
            <a:pPr lvl="1"/>
            <a:r>
              <a:rPr lang="en-US" dirty="0"/>
              <a:t>I noticed…</a:t>
            </a:r>
          </a:p>
          <a:p>
            <a:pPr lvl="1"/>
            <a:r>
              <a:rPr lang="en-US" dirty="0"/>
              <a:t>I saw…</a:t>
            </a:r>
          </a:p>
          <a:p>
            <a:pPr lvl="1"/>
            <a:r>
              <a:rPr lang="en-US" dirty="0"/>
              <a:t>I heard…</a:t>
            </a:r>
          </a:p>
          <a:p>
            <a:pPr lvl="1"/>
            <a:r>
              <a:rPr lang="en-US" dirty="0"/>
              <a:t>I observed…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Thought</a:t>
            </a:r>
          </a:p>
          <a:p>
            <a:pPr lvl="1"/>
            <a:r>
              <a:rPr lang="en-US" dirty="0"/>
              <a:t>That made me think…</a:t>
            </a:r>
          </a:p>
          <a:p>
            <a:pPr lvl="1"/>
            <a:r>
              <a:rPr lang="en-US" dirty="0"/>
              <a:t>That makes me think…</a:t>
            </a:r>
          </a:p>
          <a:p>
            <a:pPr lvl="1"/>
            <a:r>
              <a:rPr lang="en-US" dirty="0"/>
              <a:t>The thought that entered my mind after that observation was…</a:t>
            </a:r>
          </a:p>
        </p:txBody>
      </p:sp>
    </p:spTree>
    <p:extLst>
      <p:ext uri="{BB962C8B-B14F-4D97-AF65-F5344CB8AC3E}">
        <p14:creationId xmlns:p14="http://schemas.microsoft.com/office/powerpoint/2010/main" val="2792793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400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Office Theme</vt:lpstr>
      <vt:lpstr>PowerPoint Presentation</vt:lpstr>
      <vt:lpstr>Opening the Door Workplace Skills:  Leadership</vt:lpstr>
      <vt:lpstr>Opening the Door Workplace Skills:  Leadership</vt:lpstr>
      <vt:lpstr>Opening the Door Workplace Skills:  Leadership</vt:lpstr>
      <vt:lpstr>Opening the Door Workplace Skills:  Leadership</vt:lpstr>
      <vt:lpstr>Workplace Skills: Leadership</vt:lpstr>
      <vt:lpstr>Workplace Skills: Leadership</vt:lpstr>
      <vt:lpstr>Workplace Skills: Leadership</vt:lpstr>
      <vt:lpstr>Workplace Skills: Leadership</vt:lpstr>
      <vt:lpstr>Workplace Skills: Leadership</vt:lpstr>
      <vt:lpstr>Workplace Skills: Leadership</vt:lpstr>
      <vt:lpstr>Workplace Skills: Leadership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Bieber</dc:creator>
  <cp:lastModifiedBy>lrauch@skillsusa.org</cp:lastModifiedBy>
  <cp:revision>38</cp:revision>
  <dcterms:created xsi:type="dcterms:W3CDTF">2014-07-15T20:28:28Z</dcterms:created>
  <dcterms:modified xsi:type="dcterms:W3CDTF">2017-10-27T19:37:40Z</dcterms:modified>
</cp:coreProperties>
</file>