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4" r:id="rId2"/>
    <p:sldId id="279" r:id="rId3"/>
    <p:sldId id="280" r:id="rId4"/>
    <p:sldId id="281" r:id="rId5"/>
    <p:sldId id="282" r:id="rId6"/>
    <p:sldId id="273" r:id="rId7"/>
    <p:sldId id="277" r:id="rId8"/>
    <p:sldId id="274" r:id="rId9"/>
    <p:sldId id="272" r:id="rId10"/>
    <p:sldId id="28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46" d="100"/>
          <a:sy n="46" d="100"/>
        </p:scale>
        <p:origin x="1134" y="12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25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00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08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093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589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99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427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54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608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1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4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3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BC20F97-2690-4C7F-B7FB-6E82EC3FFE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1799" y="2627374"/>
            <a:ext cx="4660401" cy="160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86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900" y="274638"/>
            <a:ext cx="7433206" cy="1143000"/>
          </a:xfrm>
        </p:spPr>
        <p:txBody>
          <a:bodyPr>
            <a:normAutofit/>
          </a:bodyPr>
          <a:lstStyle/>
          <a:p>
            <a:pPr algn="r"/>
            <a:r>
              <a:rPr lang="en-US" sz="1600" b="1" dirty="0"/>
              <a:t>Workplace Skills: </a:t>
            </a:r>
            <a:r>
              <a:rPr lang="en-US" sz="1600" dirty="0"/>
              <a:t>Planning, Organizing and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b="1" dirty="0"/>
              <a:t>Reactive Versus Proactive Language</a:t>
            </a:r>
          </a:p>
          <a:p>
            <a:pPr indent="-171450"/>
            <a:r>
              <a:rPr lang="en-US" sz="2800" dirty="0"/>
              <a:t>What questions do you have about this topic?</a:t>
            </a:r>
          </a:p>
          <a:p>
            <a:pPr indent="-171450"/>
            <a:r>
              <a:rPr lang="en-US" sz="2800" dirty="0"/>
              <a:t>How does this information relate to your life?</a:t>
            </a:r>
          </a:p>
          <a:p>
            <a:pPr indent="-171450"/>
            <a:r>
              <a:rPr lang="en-US" sz="2800" dirty="0"/>
              <a:t>What is one fact that really struck you?</a:t>
            </a:r>
          </a:p>
        </p:txBody>
      </p:sp>
    </p:spTree>
    <p:extLst>
      <p:ext uri="{BB962C8B-B14F-4D97-AF65-F5344CB8AC3E}">
        <p14:creationId xmlns:p14="http://schemas.microsoft.com/office/powerpoint/2010/main" val="2898801202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0047"/>
            <a:ext cx="8229600" cy="1415754"/>
          </a:xfrm>
        </p:spPr>
        <p:txBody>
          <a:bodyPr>
            <a:normAutofit/>
          </a:bodyPr>
          <a:lstStyle/>
          <a:p>
            <a:r>
              <a:rPr lang="en-US" sz="4000" dirty="0"/>
              <a:t>Managing A Plan</a:t>
            </a:r>
            <a:br>
              <a:rPr lang="en-US" sz="4000" dirty="0"/>
            </a:br>
            <a:r>
              <a:rPr lang="en-US" sz="1300" dirty="0"/>
              <a:t>Workplace Skills:  Planning, Organizing and Management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958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Essential Questions</a:t>
            </a:r>
          </a:p>
          <a:p>
            <a:pPr lvl="1"/>
            <a:r>
              <a:rPr lang="en-US" dirty="0"/>
              <a:t>How can we make sure projects are organized and completed by the deadline?</a:t>
            </a:r>
          </a:p>
          <a:p>
            <a:pPr lvl="1"/>
            <a:r>
              <a:rPr lang="en-US" dirty="0"/>
              <a:t>How can I handle changing priorities within a project?</a:t>
            </a:r>
          </a:p>
          <a:p>
            <a:pPr lvl="1"/>
            <a:r>
              <a:rPr lang="en-US" dirty="0"/>
              <a:t>Why is it important to use proactive language versus reactive language?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627154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0047"/>
            <a:ext cx="8229600" cy="1415754"/>
          </a:xfrm>
        </p:spPr>
        <p:txBody>
          <a:bodyPr>
            <a:normAutofit/>
          </a:bodyPr>
          <a:lstStyle/>
          <a:p>
            <a:r>
              <a:rPr lang="en-US" sz="4000" dirty="0"/>
              <a:t>Managing A Plan</a:t>
            </a:r>
            <a:br>
              <a:rPr lang="en-US" sz="4000" dirty="0"/>
            </a:br>
            <a:r>
              <a:rPr lang="en-US" sz="1300" dirty="0"/>
              <a:t>Workplace Skills:  Planning, Organizing and Management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333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Students will understand…</a:t>
            </a:r>
          </a:p>
          <a:p>
            <a:pPr lvl="1"/>
            <a:r>
              <a:rPr lang="en-US" dirty="0"/>
              <a:t>The project management process includes multiple steps.</a:t>
            </a:r>
          </a:p>
          <a:p>
            <a:pPr lvl="1"/>
            <a:r>
              <a:rPr lang="en-US" dirty="0"/>
              <a:t>Even though project plans are made, there will often be changing priorities within a project.</a:t>
            </a:r>
          </a:p>
          <a:p>
            <a:pPr lvl="1"/>
            <a:r>
              <a:rPr lang="en-US" dirty="0"/>
              <a:t>Plans can change when working on a project, but ultimately, we control how we react to those changes.</a:t>
            </a:r>
          </a:p>
          <a:p>
            <a:pPr lvl="1"/>
            <a:r>
              <a:rPr lang="en-US" dirty="0"/>
              <a:t>Using proactive behavior illustrates the control we have when reacting to situations.</a:t>
            </a:r>
          </a:p>
        </p:txBody>
      </p:sp>
    </p:spTree>
    <p:extLst>
      <p:ext uri="{BB962C8B-B14F-4D97-AF65-F5344CB8AC3E}">
        <p14:creationId xmlns:p14="http://schemas.microsoft.com/office/powerpoint/2010/main" val="4068166588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0047"/>
            <a:ext cx="8229600" cy="1415754"/>
          </a:xfrm>
        </p:spPr>
        <p:txBody>
          <a:bodyPr>
            <a:normAutofit/>
          </a:bodyPr>
          <a:lstStyle/>
          <a:p>
            <a:r>
              <a:rPr lang="en-US" sz="4000" dirty="0"/>
              <a:t>Managing A Plan</a:t>
            </a:r>
            <a:br>
              <a:rPr lang="en-US" sz="4000" dirty="0"/>
            </a:br>
            <a:r>
              <a:rPr lang="en-US" sz="1300" dirty="0"/>
              <a:t>Workplace Skills:  Planning, Organizing and Management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958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Students will know…</a:t>
            </a:r>
          </a:p>
          <a:p>
            <a:pPr lvl="1"/>
            <a:r>
              <a:rPr lang="en-US" dirty="0"/>
              <a:t>The steps in the project management process.</a:t>
            </a:r>
          </a:p>
          <a:p>
            <a:pPr lvl="1"/>
            <a:r>
              <a:rPr lang="en-US" dirty="0"/>
              <a:t>How to apply the project management process within a prescribed timeframe.</a:t>
            </a:r>
          </a:p>
          <a:p>
            <a:pPr lvl="1"/>
            <a:r>
              <a:rPr lang="en-US" dirty="0"/>
              <a:t>How to respond to changing priorities in a project.</a:t>
            </a:r>
          </a:p>
          <a:p>
            <a:pPr lvl="1"/>
            <a:r>
              <a:rPr lang="en-US" dirty="0"/>
              <a:t>The differences between “reactive behavior” and “proactive behavior.”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577033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0047"/>
            <a:ext cx="8229600" cy="1415754"/>
          </a:xfrm>
        </p:spPr>
        <p:txBody>
          <a:bodyPr>
            <a:normAutofit/>
          </a:bodyPr>
          <a:lstStyle/>
          <a:p>
            <a:r>
              <a:rPr lang="en-US" sz="4000"/>
              <a:t>Managing A Plan</a:t>
            </a:r>
            <a:br>
              <a:rPr lang="en-US" sz="4000" dirty="0"/>
            </a:br>
            <a:r>
              <a:rPr lang="en-US" sz="1300" dirty="0"/>
              <a:t>Workplace Skills:  Planning, Organizing and Management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958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Students will be able to…</a:t>
            </a:r>
          </a:p>
          <a:p>
            <a:pPr lvl="1"/>
            <a:r>
              <a:rPr lang="en-US" dirty="0"/>
              <a:t>List the steps in the project management process.</a:t>
            </a:r>
          </a:p>
          <a:p>
            <a:pPr lvl="1"/>
            <a:r>
              <a:rPr lang="en-US" dirty="0"/>
              <a:t>Apply the project management process in a real-world situation.</a:t>
            </a:r>
          </a:p>
          <a:p>
            <a:pPr lvl="1"/>
            <a:r>
              <a:rPr lang="en-US" dirty="0"/>
              <a:t>Describe how to react to changing priorities in a project.</a:t>
            </a:r>
          </a:p>
          <a:p>
            <a:pPr lvl="1"/>
            <a:r>
              <a:rPr lang="en-US" dirty="0"/>
              <a:t>Differentiate between reactive behavior and proactive behavior.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9330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900" y="274638"/>
            <a:ext cx="7433206" cy="1143000"/>
          </a:xfrm>
        </p:spPr>
        <p:txBody>
          <a:bodyPr>
            <a:normAutofit/>
          </a:bodyPr>
          <a:lstStyle/>
          <a:p>
            <a:pPr algn="r"/>
            <a:r>
              <a:rPr lang="en-US" sz="1600" b="1" dirty="0"/>
              <a:t>Workplace Skills: </a:t>
            </a:r>
            <a:r>
              <a:rPr lang="en-US" sz="1600" dirty="0"/>
              <a:t>Planning, Organizing and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000" dirty="0"/>
              <a:t>It’s been said, “Poor planning on your part does not constituent an emergency on my part.”  What do you think that means?</a:t>
            </a:r>
          </a:p>
        </p:txBody>
      </p:sp>
    </p:spTree>
    <p:extLst>
      <p:ext uri="{BB962C8B-B14F-4D97-AF65-F5344CB8AC3E}">
        <p14:creationId xmlns:p14="http://schemas.microsoft.com/office/powerpoint/2010/main" val="3292626153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900" y="274638"/>
            <a:ext cx="7433206" cy="1143000"/>
          </a:xfrm>
        </p:spPr>
        <p:txBody>
          <a:bodyPr>
            <a:normAutofit/>
          </a:bodyPr>
          <a:lstStyle/>
          <a:p>
            <a:pPr algn="r"/>
            <a:r>
              <a:rPr lang="en-US" sz="1600" b="1" dirty="0"/>
              <a:t>Workplace Skills: </a:t>
            </a:r>
            <a:r>
              <a:rPr lang="en-US" sz="1600" dirty="0"/>
              <a:t>Planning, Organizing and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3549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Objectives:</a:t>
            </a:r>
          </a:p>
          <a:p>
            <a:pPr marL="342900" lvl="1" indent="-342900">
              <a:buFont typeface="Arial"/>
              <a:buChar char="•"/>
            </a:pPr>
            <a:r>
              <a:rPr lang="en-US" sz="3000" dirty="0"/>
              <a:t>List the steps in the project management process.</a:t>
            </a:r>
          </a:p>
          <a:p>
            <a:pPr marL="342900" lvl="1" indent="-342900">
              <a:buFont typeface="Arial"/>
              <a:buChar char="•"/>
            </a:pPr>
            <a:r>
              <a:rPr lang="en-US" sz="3000" dirty="0"/>
              <a:t>Apply the project management process in a real-world situation.</a:t>
            </a:r>
          </a:p>
          <a:p>
            <a:pPr marL="342900" lvl="1" indent="-342900">
              <a:buFont typeface="Arial"/>
              <a:buChar char="•"/>
            </a:pPr>
            <a:r>
              <a:rPr lang="en-US" sz="3000" dirty="0"/>
              <a:t>Describe how to react to changing priorities in a project.</a:t>
            </a:r>
          </a:p>
          <a:p>
            <a:pPr marL="342900" lvl="1" indent="-342900">
              <a:buFont typeface="Arial"/>
              <a:buChar char="•"/>
            </a:pPr>
            <a:r>
              <a:rPr lang="en-US" sz="3000" dirty="0"/>
              <a:t>Differentiate between reactive behavior and proactive behavior.</a:t>
            </a:r>
          </a:p>
        </p:txBody>
      </p:sp>
    </p:spTree>
    <p:extLst>
      <p:ext uri="{BB962C8B-B14F-4D97-AF65-F5344CB8AC3E}">
        <p14:creationId xmlns:p14="http://schemas.microsoft.com/office/powerpoint/2010/main" val="7807783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900" y="274638"/>
            <a:ext cx="7433206" cy="1143000"/>
          </a:xfrm>
        </p:spPr>
        <p:txBody>
          <a:bodyPr>
            <a:normAutofit/>
          </a:bodyPr>
          <a:lstStyle/>
          <a:p>
            <a:pPr algn="r"/>
            <a:r>
              <a:rPr lang="en-US" sz="1600" b="1" dirty="0"/>
              <a:t>Workplace Skills: </a:t>
            </a:r>
            <a:r>
              <a:rPr lang="en-US" sz="1600" dirty="0"/>
              <a:t>Planning, Organizing and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395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Responding To Changing Priorities </a:t>
            </a:r>
          </a:p>
          <a:p>
            <a:r>
              <a:rPr lang="en-US" sz="3200" dirty="0"/>
              <a:t>What is this selection about? What are the major ideas?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dirty="0"/>
              <a:t>What do I understand about what I am reading? What needs to be clarified?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dirty="0"/>
              <a:t>What questions do I have?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dirty="0"/>
              <a:t>What images or pictures come to mind?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45697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900" y="274638"/>
            <a:ext cx="7433206" cy="1143000"/>
          </a:xfrm>
        </p:spPr>
        <p:txBody>
          <a:bodyPr>
            <a:normAutofit/>
          </a:bodyPr>
          <a:lstStyle/>
          <a:p>
            <a:pPr algn="r"/>
            <a:r>
              <a:rPr lang="en-US" sz="1600" b="1" dirty="0"/>
              <a:t>Workplace Skills: </a:t>
            </a:r>
            <a:r>
              <a:rPr lang="en-US" sz="1600" dirty="0"/>
              <a:t>Planning, Organizing and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b="1" dirty="0"/>
              <a:t>Reactive Behavior</a:t>
            </a:r>
          </a:p>
          <a:p>
            <a:pPr marL="400050" lvl="1" indent="0">
              <a:buNone/>
            </a:pPr>
            <a:r>
              <a:rPr lang="en-US" sz="2000" dirty="0"/>
              <a:t>Situations determine your reaction, circumstances control your behavior, and others are blamed for your actions.</a:t>
            </a:r>
          </a:p>
          <a:p>
            <a:pPr marL="400050" lvl="1" indent="0">
              <a:buNone/>
            </a:pPr>
            <a:endParaRPr lang="en-US" sz="2000" dirty="0"/>
          </a:p>
          <a:p>
            <a:pPr marL="0" lvl="1" indent="0">
              <a:buNone/>
            </a:pPr>
            <a:r>
              <a:rPr lang="en-US" b="1" dirty="0"/>
              <a:t>Proactive Behavior</a:t>
            </a:r>
          </a:p>
          <a:p>
            <a:pPr marL="400050" lvl="1" indent="0">
              <a:buNone/>
            </a:pPr>
            <a:r>
              <a:rPr lang="en-US" sz="2000" dirty="0"/>
              <a:t>You examine your thoughts and behaviors before reacting; you control how you respond to any situation.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5392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426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Office Theme</vt:lpstr>
      <vt:lpstr>PowerPoint Presentation</vt:lpstr>
      <vt:lpstr>Managing A Plan Workplace Skills:  Planning, Organizing and Management</vt:lpstr>
      <vt:lpstr>Managing A Plan Workplace Skills:  Planning, Organizing and Management</vt:lpstr>
      <vt:lpstr>Managing A Plan Workplace Skills:  Planning, Organizing and Management</vt:lpstr>
      <vt:lpstr>Managing A Plan Workplace Skills:  Planning, Organizing and Management</vt:lpstr>
      <vt:lpstr>Workplace Skills: Planning, Organizing and Management</vt:lpstr>
      <vt:lpstr>Workplace Skills: Planning, Organizing and Management</vt:lpstr>
      <vt:lpstr>Workplace Skills: Planning, Organizing and Management</vt:lpstr>
      <vt:lpstr>Workplace Skills: Planning, Organizing and Management</vt:lpstr>
      <vt:lpstr>Workplace Skills: Planning, Organizing and Management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Bieber</dc:creator>
  <cp:lastModifiedBy>lrauch@skillsusa.org</cp:lastModifiedBy>
  <cp:revision>35</cp:revision>
  <dcterms:created xsi:type="dcterms:W3CDTF">2014-07-15T20:28:28Z</dcterms:created>
  <dcterms:modified xsi:type="dcterms:W3CDTF">2017-10-27T19:22:32Z</dcterms:modified>
</cp:coreProperties>
</file>