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79" r:id="rId3"/>
    <p:sldId id="280" r:id="rId4"/>
    <p:sldId id="281" r:id="rId5"/>
    <p:sldId id="282" r:id="rId6"/>
    <p:sldId id="273" r:id="rId7"/>
    <p:sldId id="278" r:id="rId8"/>
    <p:sldId id="277" r:id="rId9"/>
    <p:sldId id="276" r:id="rId10"/>
    <p:sldId id="275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6" d="100"/>
          <a:sy n="46" d="100"/>
        </p:scale>
        <p:origin x="1134" y="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0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9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8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9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2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516878-E3C7-4EF8-A38A-E72B9DC71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99" y="2627374"/>
            <a:ext cx="4660401" cy="16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16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026673"/>
              </p:ext>
            </p:extLst>
          </p:nvPr>
        </p:nvGraphicFramePr>
        <p:xfrm>
          <a:off x="678425" y="1427703"/>
          <a:ext cx="7787150" cy="4002594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389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12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 Tasks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 Tasks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Urgent Tasks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Important Tasks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2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Urgent Tasks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Important Tasks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Urgent Tasks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Important Tasks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20540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200" y="1328247"/>
            <a:ext cx="5681601" cy="4525963"/>
          </a:xfrm>
        </p:spPr>
      </p:pic>
    </p:spTree>
    <p:extLst>
      <p:ext uri="{BB962C8B-B14F-4D97-AF65-F5344CB8AC3E}">
        <p14:creationId xmlns:p14="http://schemas.microsoft.com/office/powerpoint/2010/main" val="176353929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Planning To Plan</a:t>
            </a:r>
            <a:br>
              <a:rPr lang="en-US" sz="4000" dirty="0"/>
            </a:br>
            <a:r>
              <a:rPr lang="en-US" sz="1300" dirty="0"/>
              <a:t>Workplace Skills:  Planning, Organizing and Management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Essential Questions</a:t>
            </a:r>
          </a:p>
          <a:p>
            <a:pPr lvl="1"/>
            <a:r>
              <a:rPr lang="en-US" dirty="0"/>
              <a:t>How do I go about prioritizing tasks?</a:t>
            </a:r>
          </a:p>
          <a:p>
            <a:pPr lvl="1"/>
            <a:r>
              <a:rPr lang="en-US" dirty="0"/>
              <a:t>What is the difference between tasks being “urgent” versus “important?”</a:t>
            </a:r>
          </a:p>
          <a:p>
            <a:pPr lvl="1"/>
            <a:r>
              <a:rPr lang="en-US" dirty="0"/>
              <a:t>How do I go about planning my week when faced with a long “to-do” list?</a:t>
            </a:r>
          </a:p>
          <a:p>
            <a:pPr lvl="1"/>
            <a:r>
              <a:rPr lang="en-US" dirty="0"/>
              <a:t>What process can I use to help me become more efficient and complete a project in the desired time frame?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2715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Planning To Plan</a:t>
            </a:r>
            <a:br>
              <a:rPr lang="en-US" sz="4000" dirty="0"/>
            </a:br>
            <a:r>
              <a:rPr lang="en-US" sz="1300" dirty="0"/>
              <a:t>Workplace Skills:  Planning, Organizing and Management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understand…</a:t>
            </a:r>
          </a:p>
          <a:p>
            <a:pPr lvl="1"/>
            <a:r>
              <a:rPr lang="en-US" dirty="0"/>
              <a:t>Prioritizing tasks can help one become more efficient.</a:t>
            </a:r>
          </a:p>
          <a:p>
            <a:pPr lvl="1"/>
            <a:r>
              <a:rPr lang="en-US" dirty="0"/>
              <a:t>A process can be used to tackle tasks at work.</a:t>
            </a:r>
          </a:p>
          <a:p>
            <a:pPr lvl="1"/>
            <a:r>
              <a:rPr lang="en-US" dirty="0"/>
              <a:t>Before beginning a project, it is helpful to create a game plan that includes tasks, the timeframe, and the person responsible.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6658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Planning To Plan</a:t>
            </a:r>
            <a:br>
              <a:rPr lang="en-US" sz="4000" dirty="0"/>
            </a:br>
            <a:r>
              <a:rPr lang="en-US" sz="1300" dirty="0"/>
              <a:t>Workplace Skills:  Planning, Organizing and Management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know…</a:t>
            </a:r>
          </a:p>
          <a:p>
            <a:pPr lvl="1"/>
            <a:r>
              <a:rPr lang="en-US" dirty="0"/>
              <a:t>The differences between “urgent tasks” and “important tasks”.</a:t>
            </a:r>
          </a:p>
          <a:p>
            <a:pPr lvl="1"/>
            <a:r>
              <a:rPr lang="en-US" dirty="0"/>
              <a:t>How to organize work.</a:t>
            </a:r>
          </a:p>
          <a:p>
            <a:pPr lvl="1"/>
            <a:r>
              <a:rPr lang="en-US" dirty="0"/>
              <a:t>A process that can be used in order to complete a project within the desire timeframe.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7703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Planning To Plan</a:t>
            </a:r>
            <a:br>
              <a:rPr lang="en-US" sz="4000" dirty="0"/>
            </a:br>
            <a:r>
              <a:rPr lang="en-US" sz="1300" dirty="0"/>
              <a:t>Workplace Skills:  Planning, Organizing and Management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Students will be able to…</a:t>
            </a:r>
          </a:p>
          <a:p>
            <a:pPr lvl="1"/>
            <a:r>
              <a:rPr lang="en-US" dirty="0"/>
              <a:t>Define “urgent tasks” and “important tasks.”</a:t>
            </a:r>
          </a:p>
          <a:p>
            <a:pPr lvl="1"/>
            <a:r>
              <a:rPr lang="en-US" dirty="0"/>
              <a:t>Categorize tasks as urgent and/or important.</a:t>
            </a:r>
          </a:p>
          <a:p>
            <a:pPr lvl="1"/>
            <a:r>
              <a:rPr lang="en-US" dirty="0"/>
              <a:t>Describe how categorizing tasks as urgent and/or important can assist with work efficiency.</a:t>
            </a:r>
          </a:p>
          <a:p>
            <a:pPr lvl="1"/>
            <a:r>
              <a:rPr lang="en-US" dirty="0"/>
              <a:t>Develop a plan for a project including tasks, the timeframe, and the person responsible.</a:t>
            </a:r>
          </a:p>
        </p:txBody>
      </p:sp>
    </p:spTree>
    <p:extLst>
      <p:ext uri="{BB962C8B-B14F-4D97-AF65-F5344CB8AC3E}">
        <p14:creationId xmlns:p14="http://schemas.microsoft.com/office/powerpoint/2010/main" val="32619330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You’re hiring a new employee. One candidate is described as a planner, the other is described as a procrastinator. Which one would you hire? Why?</a:t>
            </a:r>
          </a:p>
        </p:txBody>
      </p:sp>
    </p:spTree>
    <p:extLst>
      <p:ext uri="{BB962C8B-B14F-4D97-AF65-F5344CB8AC3E}">
        <p14:creationId xmlns:p14="http://schemas.microsoft.com/office/powerpoint/2010/main" val="329262615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900" dirty="0"/>
              <a:t>Objectives: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Define “urgent tasks” and “important tasks.”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Categorize tasks as urgent and/or important.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Describe how categorizing tasks as urgent and/or important can assist with work efficiency.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Develop a plan for a project including tasks, the timeframe, and the person responsible.</a:t>
            </a:r>
          </a:p>
        </p:txBody>
      </p:sp>
    </p:spTree>
    <p:extLst>
      <p:ext uri="{BB962C8B-B14F-4D97-AF65-F5344CB8AC3E}">
        <p14:creationId xmlns:p14="http://schemas.microsoft.com/office/powerpoint/2010/main" val="4069685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/>
              <a:t>Urgent Tasks</a:t>
            </a:r>
          </a:p>
          <a:p>
            <a:pPr marL="400050" lvl="1" indent="0">
              <a:buNone/>
            </a:pPr>
            <a:r>
              <a:rPr lang="en-US" sz="2400" dirty="0"/>
              <a:t>Based on time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b="1" dirty="0"/>
              <a:t>Important Tasks</a:t>
            </a:r>
          </a:p>
          <a:p>
            <a:pPr marL="400050" lvl="1" indent="0">
              <a:buNone/>
            </a:pPr>
            <a:r>
              <a:rPr lang="en-US" sz="2400" dirty="0"/>
              <a:t>Based on values and goals</a:t>
            </a:r>
          </a:p>
        </p:txBody>
      </p:sp>
    </p:spTree>
    <p:extLst>
      <p:ext uri="{BB962C8B-B14F-4D97-AF65-F5344CB8AC3E}">
        <p14:creationId xmlns:p14="http://schemas.microsoft.com/office/powerpoint/2010/main" val="780778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120146"/>
              </p:ext>
            </p:extLst>
          </p:nvPr>
        </p:nvGraphicFramePr>
        <p:xfrm>
          <a:off x="457200" y="1600200"/>
          <a:ext cx="8229600" cy="40005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r>
                        <a:rPr lang="en-US" sz="1800" dirty="0"/>
                        <a:t>Notes, Facts,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and Quotes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Reflections</a:t>
                      </a:r>
                      <a:br>
                        <a:rPr lang="en-US" dirty="0"/>
                      </a:br>
                      <a:r>
                        <a:rPr lang="en-US" dirty="0"/>
                        <a:t>and Observations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Compare/Contrast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94618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Times New Roman</vt:lpstr>
      <vt:lpstr>Office Theme</vt:lpstr>
      <vt:lpstr>PowerPoint Presentation</vt:lpstr>
      <vt:lpstr>Planning To Plan Workplace Skills:  Planning, Organizing and Management</vt:lpstr>
      <vt:lpstr>Planning To Plan Workplace Skills:  Planning, Organizing and Management</vt:lpstr>
      <vt:lpstr>Planning To Plan Workplace Skills:  Planning, Organizing and Management</vt:lpstr>
      <vt:lpstr>Planning To Plan Workplace Skills:  Planning, Organizing and Management</vt:lpstr>
      <vt:lpstr>Workplace Skills: Planning, Organizing and Management</vt:lpstr>
      <vt:lpstr>Workplace Skills: Planning, Organizing and Management</vt:lpstr>
      <vt:lpstr>Workplace Skills: Planning, Organizing and Management</vt:lpstr>
      <vt:lpstr>Workplace Skills: Planning, Organizing and Management</vt:lpstr>
      <vt:lpstr>Workplace Skills: Planning, Organizing and Management</vt:lpstr>
      <vt:lpstr>Workplace Skills: Planning, Organizing and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Bieber</dc:creator>
  <cp:lastModifiedBy>lrauch@skillsusa.org</cp:lastModifiedBy>
  <cp:revision>32</cp:revision>
  <dcterms:created xsi:type="dcterms:W3CDTF">2014-07-15T20:28:28Z</dcterms:created>
  <dcterms:modified xsi:type="dcterms:W3CDTF">2017-10-27T19:20:44Z</dcterms:modified>
</cp:coreProperties>
</file>