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0" r:id="rId2"/>
    <p:sldId id="270" r:id="rId3"/>
    <p:sldId id="271" r:id="rId4"/>
    <p:sldId id="272" r:id="rId5"/>
    <p:sldId id="273" r:id="rId6"/>
    <p:sldId id="266" r:id="rId7"/>
    <p:sldId id="275" r:id="rId8"/>
    <p:sldId id="276" r:id="rId9"/>
    <p:sldId id="289" r:id="rId10"/>
    <p:sldId id="280" r:id="rId11"/>
    <p:sldId id="278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5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25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00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08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93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589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99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27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5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08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1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4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A65C2-8439-144F-8018-1CC8CE94C607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trengthsquest.com/193541/themes-full-description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9695998-B0E8-46B2-B3E4-33302DF217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1799" y="2627374"/>
            <a:ext cx="4660401" cy="160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201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700" y="274638"/>
            <a:ext cx="7772400" cy="1143000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/>
              <a:t>Workplace Skills: </a:t>
            </a:r>
            <a:r>
              <a:rPr lang="en-US" sz="1600" dirty="0"/>
              <a:t>Teamwork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089343"/>
            <a:ext cx="8229600" cy="639762"/>
          </a:xfrm>
        </p:spPr>
        <p:txBody>
          <a:bodyPr/>
          <a:lstStyle/>
          <a:p>
            <a:pPr algn="ctr"/>
            <a:r>
              <a:rPr lang="en-US" dirty="0" err="1"/>
              <a:t>StrengthsQuest</a:t>
            </a:r>
            <a:r>
              <a:rPr lang="en-US" baseline="30000" dirty="0"/>
              <a:t>®</a:t>
            </a:r>
            <a:r>
              <a:rPr lang="en-US" dirty="0"/>
              <a:t> 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786255"/>
            <a:ext cx="2503170" cy="4499928"/>
          </a:xfrm>
        </p:spPr>
        <p:txBody>
          <a:bodyPr>
            <a:normAutofit/>
          </a:bodyPr>
          <a:lstStyle/>
          <a:p>
            <a:r>
              <a:rPr lang="en-US" sz="1800" dirty="0"/>
              <a:t>Achiever</a:t>
            </a:r>
          </a:p>
          <a:p>
            <a:r>
              <a:rPr lang="en-US" sz="1800" dirty="0"/>
              <a:t>Activator</a:t>
            </a:r>
          </a:p>
          <a:p>
            <a:r>
              <a:rPr lang="en-US" sz="1800" dirty="0"/>
              <a:t>Adaptability</a:t>
            </a:r>
          </a:p>
          <a:p>
            <a:r>
              <a:rPr lang="en-US" sz="1800" dirty="0"/>
              <a:t>Analytical</a:t>
            </a:r>
          </a:p>
          <a:p>
            <a:r>
              <a:rPr lang="en-US" sz="1800" dirty="0"/>
              <a:t>Arranger</a:t>
            </a:r>
          </a:p>
          <a:p>
            <a:r>
              <a:rPr lang="en-US" sz="1800" dirty="0"/>
              <a:t>Belief</a:t>
            </a:r>
          </a:p>
          <a:p>
            <a:r>
              <a:rPr lang="en-US" sz="1800" dirty="0"/>
              <a:t>Command</a:t>
            </a:r>
          </a:p>
          <a:p>
            <a:r>
              <a:rPr lang="en-US" sz="1800" dirty="0"/>
              <a:t>Communication</a:t>
            </a:r>
          </a:p>
          <a:p>
            <a:r>
              <a:rPr lang="en-US" sz="1800" dirty="0"/>
              <a:t>Competition</a:t>
            </a:r>
          </a:p>
          <a:p>
            <a:r>
              <a:rPr lang="en-US" sz="1800" dirty="0"/>
              <a:t>Connectedness</a:t>
            </a:r>
          </a:p>
          <a:p>
            <a:r>
              <a:rPr lang="en-US" sz="1800" dirty="0"/>
              <a:t>Consistency</a:t>
            </a:r>
          </a:p>
          <a:p>
            <a:r>
              <a:rPr lang="en-US" sz="1800" dirty="0"/>
              <a:t>Context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2"/>
          </p:nvPr>
        </p:nvSpPr>
        <p:spPr>
          <a:xfrm>
            <a:off x="3410426" y="1786255"/>
            <a:ext cx="2503170" cy="4499928"/>
          </a:xfrm>
        </p:spPr>
        <p:txBody>
          <a:bodyPr>
            <a:normAutofit/>
          </a:bodyPr>
          <a:lstStyle/>
          <a:p>
            <a:r>
              <a:rPr lang="en-US" sz="1800" dirty="0"/>
              <a:t>Deliberative</a:t>
            </a:r>
          </a:p>
          <a:p>
            <a:r>
              <a:rPr lang="en-US" sz="1800" dirty="0"/>
              <a:t>Developer</a:t>
            </a:r>
          </a:p>
          <a:p>
            <a:r>
              <a:rPr lang="en-US" sz="1800" dirty="0"/>
              <a:t>Discipline</a:t>
            </a:r>
          </a:p>
          <a:p>
            <a:r>
              <a:rPr lang="en-US" sz="1800" dirty="0"/>
              <a:t>Empathy</a:t>
            </a:r>
          </a:p>
          <a:p>
            <a:r>
              <a:rPr lang="en-US" sz="1800" dirty="0"/>
              <a:t>Focus</a:t>
            </a:r>
          </a:p>
          <a:p>
            <a:r>
              <a:rPr lang="en-US" sz="1800" dirty="0"/>
              <a:t>Futuristic</a:t>
            </a:r>
          </a:p>
          <a:p>
            <a:r>
              <a:rPr lang="en-US" sz="1800" dirty="0"/>
              <a:t>Harmony</a:t>
            </a:r>
          </a:p>
          <a:p>
            <a:r>
              <a:rPr lang="en-US" sz="1800" dirty="0"/>
              <a:t>Ideation</a:t>
            </a:r>
          </a:p>
          <a:p>
            <a:r>
              <a:rPr lang="en-US" sz="1800" dirty="0" err="1"/>
              <a:t>Includer</a:t>
            </a:r>
            <a:endParaRPr lang="en-US" sz="1800" dirty="0"/>
          </a:p>
          <a:p>
            <a:r>
              <a:rPr lang="en-US" sz="1800" dirty="0"/>
              <a:t>Individualization</a:t>
            </a:r>
          </a:p>
          <a:p>
            <a:r>
              <a:rPr lang="en-US" sz="1800" dirty="0"/>
              <a:t>Input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2"/>
          </p:nvPr>
        </p:nvSpPr>
        <p:spPr>
          <a:xfrm>
            <a:off x="6363652" y="1786255"/>
            <a:ext cx="2503170" cy="4499928"/>
          </a:xfrm>
        </p:spPr>
        <p:txBody>
          <a:bodyPr>
            <a:normAutofit/>
          </a:bodyPr>
          <a:lstStyle/>
          <a:p>
            <a:r>
              <a:rPr lang="en-US" sz="1800" dirty="0"/>
              <a:t>Intellection</a:t>
            </a:r>
          </a:p>
          <a:p>
            <a:r>
              <a:rPr lang="en-US" sz="1800" dirty="0"/>
              <a:t>Learner</a:t>
            </a:r>
          </a:p>
          <a:p>
            <a:r>
              <a:rPr lang="en-US" sz="1800" dirty="0"/>
              <a:t>Maximizer</a:t>
            </a:r>
          </a:p>
          <a:p>
            <a:r>
              <a:rPr lang="en-US" sz="1800" dirty="0"/>
              <a:t>Positivity</a:t>
            </a:r>
          </a:p>
          <a:p>
            <a:r>
              <a:rPr lang="en-US" sz="1800" dirty="0"/>
              <a:t>Relator</a:t>
            </a:r>
          </a:p>
          <a:p>
            <a:r>
              <a:rPr lang="en-US" sz="1800" dirty="0"/>
              <a:t>Responsibility</a:t>
            </a:r>
          </a:p>
          <a:p>
            <a:r>
              <a:rPr lang="en-US" sz="1800" dirty="0"/>
              <a:t>Restorative</a:t>
            </a:r>
          </a:p>
          <a:p>
            <a:r>
              <a:rPr lang="en-US" sz="1800" dirty="0"/>
              <a:t>Self-Assurance</a:t>
            </a:r>
          </a:p>
          <a:p>
            <a:r>
              <a:rPr lang="en-US" sz="1800" dirty="0"/>
              <a:t>Significance</a:t>
            </a:r>
          </a:p>
          <a:p>
            <a:r>
              <a:rPr lang="en-US" sz="1800" dirty="0"/>
              <a:t>Strategic</a:t>
            </a:r>
          </a:p>
          <a:p>
            <a:r>
              <a:rPr lang="en-US" sz="1800" dirty="0"/>
              <a:t>Woo</a:t>
            </a:r>
          </a:p>
        </p:txBody>
      </p:sp>
    </p:spTree>
    <p:extLst>
      <p:ext uri="{BB962C8B-B14F-4D97-AF65-F5344CB8AC3E}">
        <p14:creationId xmlns:p14="http://schemas.microsoft.com/office/powerpoint/2010/main" val="69573340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900" y="274638"/>
            <a:ext cx="7433206" cy="1143000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/>
              <a:t>Workplace Skills: </a:t>
            </a:r>
            <a:r>
              <a:rPr lang="en-US" sz="1600" dirty="0"/>
              <a:t>Teamwork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602577"/>
              </p:ext>
            </p:extLst>
          </p:nvPr>
        </p:nvGraphicFramePr>
        <p:xfrm>
          <a:off x="457200" y="1406208"/>
          <a:ext cx="8229600" cy="437048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83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Leaders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Leading Followers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022">
                <a:tc>
                  <a:txBody>
                    <a:bodyPr/>
                    <a:lstStyle/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Provide guidance and direction to others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 the leader in accomplishing tasks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4317">
                <a:tc>
                  <a:txBody>
                    <a:bodyPr/>
                    <a:lstStyle/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Take initiative to identify problems and seek out others to assist in developing solutions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Rally support amongst other teammates with less buy-in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022">
                <a:tc>
                  <a:txBody>
                    <a:bodyPr/>
                    <a:lstStyle/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Monitor team progress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Are aware of team progress to hold others accountable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4022">
                <a:tc>
                  <a:txBody>
                    <a:bodyPr/>
                    <a:lstStyle/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Hold team members accountable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Offer suggestions and ideas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4317">
                <a:tc>
                  <a:txBody>
                    <a:bodyPr/>
                    <a:lstStyle/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Have their own tasks and seek reports of others’ progress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Readily report the progress of their team’s performance</a:t>
                      </a:r>
                    </a:p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4022">
                <a:tc>
                  <a:txBody>
                    <a:bodyPr/>
                    <a:lstStyle/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Celebrate the success of team members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Encourage others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6370266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900" y="274638"/>
            <a:ext cx="7433206" cy="1143000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/>
              <a:t>Workplace Skills: </a:t>
            </a:r>
            <a:r>
              <a:rPr lang="en-US" sz="1600" dirty="0"/>
              <a:t>Teamwork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9088"/>
            <a:ext cx="8229600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Create your own personal business and the advertising components of the business. </a:t>
            </a:r>
          </a:p>
          <a:p>
            <a:pPr marL="571500" indent="-285750"/>
            <a:r>
              <a:rPr lang="en-US" sz="2800" dirty="0"/>
              <a:t>Identify the top three strengths of the business.</a:t>
            </a:r>
          </a:p>
          <a:p>
            <a:pPr marL="571500" indent="-285750"/>
            <a:r>
              <a:rPr lang="en-US" sz="2800" dirty="0"/>
              <a:t>Create a logo.</a:t>
            </a:r>
          </a:p>
          <a:p>
            <a:pPr marL="571500" indent="-285750"/>
            <a:r>
              <a:rPr lang="en-US" sz="2800" dirty="0"/>
              <a:t>Create a business card.</a:t>
            </a:r>
          </a:p>
          <a:p>
            <a:pPr marL="571500" indent="-285750"/>
            <a:r>
              <a:rPr lang="en-US" sz="2800" dirty="0"/>
              <a:t>Create a magazine or newspaper advertisement that promotes the strengths.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684108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047"/>
            <a:ext cx="8229600" cy="1415754"/>
          </a:xfrm>
        </p:spPr>
        <p:txBody>
          <a:bodyPr>
            <a:normAutofit/>
          </a:bodyPr>
          <a:lstStyle/>
          <a:p>
            <a:r>
              <a:rPr lang="en-US" sz="4000" dirty="0"/>
              <a:t>Capitalizing on Strengths</a:t>
            </a:r>
            <a:br>
              <a:rPr lang="en-US" sz="4000" dirty="0"/>
            </a:br>
            <a:r>
              <a:rPr lang="en-US" sz="1300" dirty="0"/>
              <a:t>Workplace Skills:  Teamwork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958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Essential Questions</a:t>
            </a:r>
          </a:p>
          <a:p>
            <a:pPr lvl="1"/>
            <a:r>
              <a:rPr lang="en-US" dirty="0"/>
              <a:t>How do we know when to lead or when to be a leading follower?</a:t>
            </a:r>
          </a:p>
          <a:p>
            <a:pPr lvl="1"/>
            <a:r>
              <a:rPr lang="en-US" dirty="0"/>
              <a:t>How do we lead, even when others aren’t encouraging us to lead?</a:t>
            </a:r>
          </a:p>
          <a:p>
            <a:pPr lvl="1"/>
            <a:r>
              <a:rPr lang="en-US" dirty="0"/>
              <a:t>How do we lead, even when we don’t have the position title of “leader”?</a:t>
            </a:r>
          </a:p>
          <a:p>
            <a:pPr lvl="1"/>
            <a:r>
              <a:rPr lang="en-US" dirty="0"/>
              <a:t>What role do our strengths play in leading others?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740561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047"/>
            <a:ext cx="8229600" cy="1415754"/>
          </a:xfrm>
        </p:spPr>
        <p:txBody>
          <a:bodyPr>
            <a:normAutofit/>
          </a:bodyPr>
          <a:lstStyle/>
          <a:p>
            <a:r>
              <a:rPr lang="en-US" sz="4000" dirty="0"/>
              <a:t>Capitalizing on Strengths</a:t>
            </a:r>
            <a:br>
              <a:rPr lang="en-US" sz="4000" dirty="0"/>
            </a:br>
            <a:r>
              <a:rPr lang="en-US" sz="1300" dirty="0"/>
              <a:t>Workplace Skills: Teamwork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958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Students will understand…</a:t>
            </a:r>
          </a:p>
          <a:p>
            <a:pPr lvl="1"/>
            <a:r>
              <a:rPr lang="en-US" dirty="0"/>
              <a:t>Leading doesn’t always require a position. </a:t>
            </a:r>
          </a:p>
          <a:p>
            <a:pPr lvl="1"/>
            <a:r>
              <a:rPr lang="en-US" dirty="0"/>
              <a:t>Leading looks differently from one individual to another and is dependent upon personal strengths. </a:t>
            </a:r>
          </a:p>
        </p:txBody>
      </p:sp>
    </p:spTree>
    <p:extLst>
      <p:ext uri="{BB962C8B-B14F-4D97-AF65-F5344CB8AC3E}">
        <p14:creationId xmlns:p14="http://schemas.microsoft.com/office/powerpoint/2010/main" val="2578565605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047"/>
            <a:ext cx="8229600" cy="1415754"/>
          </a:xfrm>
        </p:spPr>
        <p:txBody>
          <a:bodyPr>
            <a:normAutofit/>
          </a:bodyPr>
          <a:lstStyle/>
          <a:p>
            <a:r>
              <a:rPr lang="en-US" sz="4000" dirty="0"/>
              <a:t>Capitalizing on Strengths</a:t>
            </a:r>
            <a:br>
              <a:rPr lang="en-US" sz="4000" dirty="0"/>
            </a:br>
            <a:r>
              <a:rPr lang="en-US" sz="1300" dirty="0"/>
              <a:t>Workplace Skills: Teamwork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958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Students will know…</a:t>
            </a:r>
          </a:p>
          <a:p>
            <a:pPr lvl="1"/>
            <a:r>
              <a:rPr lang="en-US" dirty="0"/>
              <a:t>Individual team members bring different strengths to the team. </a:t>
            </a:r>
          </a:p>
          <a:p>
            <a:pPr lvl="1"/>
            <a:r>
              <a:rPr lang="en-US" dirty="0"/>
              <a:t>Team members can lead most effectively when they use their strengths. </a:t>
            </a:r>
          </a:p>
          <a:p>
            <a:pPr lvl="1"/>
            <a:r>
              <a:rPr lang="en-US" dirty="0"/>
              <a:t>Seeking out the strengths of others helps teams function by encouraging people to lead in their areas of strength.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073936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047"/>
            <a:ext cx="8229600" cy="1415754"/>
          </a:xfrm>
        </p:spPr>
        <p:txBody>
          <a:bodyPr>
            <a:normAutofit/>
          </a:bodyPr>
          <a:lstStyle/>
          <a:p>
            <a:r>
              <a:rPr lang="en-US" sz="4000" dirty="0"/>
              <a:t>Capitalizing on Strengths</a:t>
            </a:r>
            <a:br>
              <a:rPr lang="en-US" sz="4000" dirty="0"/>
            </a:br>
            <a:r>
              <a:rPr lang="en-US" sz="1300" dirty="0"/>
              <a:t>Workplace Skills:  Teamwork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958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Students will be able to…</a:t>
            </a:r>
          </a:p>
          <a:p>
            <a:pPr lvl="1"/>
            <a:r>
              <a:rPr lang="en-US" dirty="0"/>
              <a:t>Analyze descriptions of strength themes and identify characteristics of the themes to which they relate.</a:t>
            </a:r>
          </a:p>
          <a:p>
            <a:pPr lvl="1"/>
            <a:r>
              <a:rPr lang="en-US" dirty="0"/>
              <a:t>Explain how their personal strengths can best be used in leading and following on a team.</a:t>
            </a:r>
          </a:p>
          <a:p>
            <a:pPr lvl="1"/>
            <a:r>
              <a:rPr lang="en-US" dirty="0"/>
              <a:t>Promote their strengths to teammates.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041054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900" y="274638"/>
            <a:ext cx="7433206" cy="1143000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/>
              <a:t>Workplace Skills: </a:t>
            </a:r>
            <a:r>
              <a:rPr lang="en-US" sz="1600" dirty="0"/>
              <a:t>Teamwork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Describe a time when you were a leader on a team or in a group of people.</a:t>
            </a:r>
          </a:p>
          <a:p>
            <a:pPr marL="0" indent="0">
              <a:buNone/>
            </a:pPr>
            <a:r>
              <a:rPr lang="en-US" sz="4000" dirty="0"/>
              <a:t>Describe a time when you were a follower on a team or in a group of people.</a:t>
            </a:r>
          </a:p>
        </p:txBody>
      </p:sp>
    </p:spTree>
    <p:extLst>
      <p:ext uri="{BB962C8B-B14F-4D97-AF65-F5344CB8AC3E}">
        <p14:creationId xmlns:p14="http://schemas.microsoft.com/office/powerpoint/2010/main" val="39807424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900" y="274638"/>
            <a:ext cx="7433206" cy="1143000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/>
              <a:t>Workplace Skills: </a:t>
            </a:r>
            <a:r>
              <a:rPr lang="en-US" sz="1600" dirty="0"/>
              <a:t>Teamwork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Objectives: </a:t>
            </a:r>
          </a:p>
          <a:p>
            <a:r>
              <a:rPr lang="en-US" dirty="0"/>
              <a:t>Analyze descriptions of strength themes and identify characteristics of the themes to which they relate.</a:t>
            </a:r>
          </a:p>
          <a:p>
            <a:r>
              <a:rPr lang="en-US" dirty="0"/>
              <a:t>Explain how their personal strengths can best be used in leading and following on a team.</a:t>
            </a:r>
          </a:p>
          <a:p>
            <a:r>
              <a:rPr lang="en-US" dirty="0"/>
              <a:t>Promote their strengths to teammates. </a:t>
            </a:r>
          </a:p>
        </p:txBody>
      </p:sp>
    </p:spTree>
    <p:extLst>
      <p:ext uri="{BB962C8B-B14F-4D97-AF65-F5344CB8AC3E}">
        <p14:creationId xmlns:p14="http://schemas.microsoft.com/office/powerpoint/2010/main" val="19068462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900" y="274638"/>
            <a:ext cx="7433206" cy="1143000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/>
              <a:t>Workplace Skills: </a:t>
            </a:r>
            <a:r>
              <a:rPr lang="en-US" sz="1600" dirty="0"/>
              <a:t>Teamwork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7420"/>
            <a:ext cx="8229600" cy="390874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b="1" dirty="0"/>
              <a:t>Knowledge</a:t>
            </a:r>
          </a:p>
          <a:p>
            <a:pPr marL="400050" lvl="1" indent="0">
              <a:buNone/>
            </a:pPr>
            <a:r>
              <a:rPr lang="en-US" sz="2000" dirty="0"/>
              <a:t>Information gleaned from resources outside of ourselves.</a:t>
            </a:r>
          </a:p>
          <a:p>
            <a:pPr marL="400050" lvl="1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800" b="1" dirty="0"/>
              <a:t>Talent</a:t>
            </a:r>
          </a:p>
          <a:p>
            <a:pPr marL="400050" lvl="1" indent="0">
              <a:buNone/>
            </a:pPr>
            <a:r>
              <a:rPr lang="en-US" sz="2000" dirty="0"/>
              <a:t>An inward affinity to a task, activity or interest.</a:t>
            </a:r>
          </a:p>
          <a:p>
            <a:pPr marL="400050" lvl="1" indent="0">
              <a:buNone/>
            </a:pPr>
            <a:endParaRPr lang="en-US" sz="2000" dirty="0"/>
          </a:p>
          <a:p>
            <a:pPr marL="0" lvl="0" indent="0">
              <a:buNone/>
            </a:pPr>
            <a:r>
              <a:rPr lang="en-US" sz="2800" b="1" dirty="0"/>
              <a:t>Skill</a:t>
            </a:r>
          </a:p>
          <a:p>
            <a:pPr marL="400050" lvl="1" indent="0">
              <a:buNone/>
            </a:pPr>
            <a:r>
              <a:rPr lang="en-US" sz="2000" dirty="0"/>
              <a:t>A learned ability.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387159"/>
            <a:ext cx="8229600" cy="6819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3400" b="1" dirty="0">
                <a:solidFill>
                  <a:schemeClr val="accent1"/>
                </a:solidFill>
              </a:rPr>
              <a:t>Knowledge + Talent + Skill = Strength</a:t>
            </a:r>
          </a:p>
        </p:txBody>
      </p:sp>
    </p:spTree>
    <p:extLst>
      <p:ext uri="{BB962C8B-B14F-4D97-AF65-F5344CB8AC3E}">
        <p14:creationId xmlns:p14="http://schemas.microsoft.com/office/powerpoint/2010/main" val="1513027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900" y="274638"/>
            <a:ext cx="7433206" cy="1143000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/>
              <a:t>Workplace Skills: </a:t>
            </a:r>
            <a:r>
              <a:rPr lang="en-US" sz="1600" dirty="0"/>
              <a:t>Teamwork</a:t>
            </a:r>
          </a:p>
        </p:txBody>
      </p:sp>
      <p:pic>
        <p:nvPicPr>
          <p:cNvPr id="3" name="Picture 2" descr="Welcome to StrengthsQuest - Internet Explorer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7" t="10457" r="9795"/>
          <a:stretch/>
        </p:blipFill>
        <p:spPr>
          <a:xfrm>
            <a:off x="1783080" y="1563121"/>
            <a:ext cx="5577840" cy="323300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4" name="Text Placeholder 6"/>
          <p:cNvSpPr txBox="1">
            <a:spLocks/>
          </p:cNvSpPr>
          <p:nvPr/>
        </p:nvSpPr>
        <p:spPr>
          <a:xfrm>
            <a:off x="1" y="4915035"/>
            <a:ext cx="9143999" cy="80486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 err="1"/>
              <a:t>StrengthsQuest</a:t>
            </a:r>
            <a:r>
              <a:rPr lang="en-US" sz="2800" b="1" baseline="30000" dirty="0"/>
              <a:t>®</a:t>
            </a:r>
          </a:p>
          <a:p>
            <a:pPr marL="0" indent="0" algn="ctr">
              <a:buNone/>
            </a:pPr>
            <a:r>
              <a:rPr lang="en-US" sz="2800" b="1" baseline="30000" dirty="0">
                <a:hlinkClick r:id="rId4"/>
              </a:rPr>
              <a:t>https://www.strengthsquest.com/193541/themes-full-description.aspx</a:t>
            </a:r>
            <a:r>
              <a:rPr lang="en-US" sz="2800" b="1" baseline="300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477046838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503</Words>
  <Application>Microsoft Office PowerPoint</Application>
  <PresentationFormat>On-screen Show (4:3)</PresentationFormat>
  <Paragraphs>98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Century Gothic</vt:lpstr>
      <vt:lpstr>Office Theme</vt:lpstr>
      <vt:lpstr>PowerPoint Presentation</vt:lpstr>
      <vt:lpstr>Capitalizing on Strengths Workplace Skills:  Teamwork</vt:lpstr>
      <vt:lpstr>Capitalizing on Strengths Workplace Skills: Teamwork</vt:lpstr>
      <vt:lpstr>Capitalizing on Strengths Workplace Skills: Teamwork</vt:lpstr>
      <vt:lpstr>Capitalizing on Strengths Workplace Skills:  Teamwork</vt:lpstr>
      <vt:lpstr>Workplace Skills: Teamwork</vt:lpstr>
      <vt:lpstr>Workplace Skills: Teamwork</vt:lpstr>
      <vt:lpstr>Workplace Skills: Teamwork</vt:lpstr>
      <vt:lpstr>Workplace Skills: Teamwork</vt:lpstr>
      <vt:lpstr>Workplace Skills: Teamwork</vt:lpstr>
      <vt:lpstr>Workplace Skills: Teamwork</vt:lpstr>
      <vt:lpstr>Workplace Skills: Teamwork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Bieber</dc:creator>
  <cp:lastModifiedBy>Gayle Silvey</cp:lastModifiedBy>
  <cp:revision>39</cp:revision>
  <dcterms:created xsi:type="dcterms:W3CDTF">2014-07-15T20:28:28Z</dcterms:created>
  <dcterms:modified xsi:type="dcterms:W3CDTF">2018-12-02T19:53:57Z</dcterms:modified>
</cp:coreProperties>
</file>