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6" r:id="rId2"/>
    <p:sldId id="270" r:id="rId3"/>
    <p:sldId id="271" r:id="rId4"/>
    <p:sldId id="272" r:id="rId5"/>
    <p:sldId id="273" r:id="rId6"/>
    <p:sldId id="266" r:id="rId7"/>
    <p:sldId id="275" r:id="rId8"/>
    <p:sldId id="284" r:id="rId9"/>
    <p:sldId id="285" r:id="rId10"/>
    <p:sldId id="276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84" y="4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25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00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08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93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589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699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4271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954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0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11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347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A65C2-8439-144F-8018-1CC8CE94C607}" type="datetimeFigureOut">
              <a:rPr lang="en-US" smtClean="0"/>
              <a:t>10/27/2017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F69EBD-1D77-404B-9961-AA9B4F0FD3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3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Relationship Id="rId4" Type="http://schemas.openxmlformats.org/officeDocument/2006/relationships/hyperlink" Target="http://www.penzu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4F7D566-585B-4A56-8E82-06EF1D0446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1799" y="2627374"/>
            <a:ext cx="4660401" cy="160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902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2775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Teamwork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4423410" cy="4594542"/>
          </a:xfrm>
        </p:spPr>
        <p:txBody>
          <a:bodyPr>
            <a:normAutofit fontScale="47500" lnSpcReduction="20000"/>
          </a:bodyPr>
          <a:lstStyle/>
          <a:p>
            <a:pPr marL="171450" indent="-171450"/>
            <a:r>
              <a:rPr lang="en-US" sz="3600" dirty="0"/>
              <a:t>What teams are you currently part of?</a:t>
            </a:r>
          </a:p>
          <a:p>
            <a:pPr marL="171450" indent="-171450"/>
            <a:r>
              <a:rPr lang="en-US" sz="3600" dirty="0"/>
              <a:t>What roles do you play on those teams?</a:t>
            </a:r>
          </a:p>
          <a:p>
            <a:pPr marL="171450" lvl="1" indent="0">
              <a:buNone/>
            </a:pPr>
            <a:r>
              <a:rPr lang="en-US" i="1" dirty="0"/>
              <a:t>Examples of teams include: family, officer team, athletic teams, academic teams, clubs, organizations, bands, work teams and more.</a:t>
            </a:r>
          </a:p>
          <a:p>
            <a:pPr marL="171450" indent="-171450">
              <a:buNone/>
            </a:pPr>
            <a:r>
              <a:rPr lang="en-US" dirty="0"/>
              <a:t> </a:t>
            </a:r>
          </a:p>
          <a:p>
            <a:pPr marL="171450" indent="-171450"/>
            <a:r>
              <a:rPr lang="en-US" sz="3600" dirty="0"/>
              <a:t>Write down all the teams you brainstormed.</a:t>
            </a:r>
          </a:p>
          <a:p>
            <a:pPr marL="0" indent="0">
              <a:buNone/>
            </a:pPr>
            <a:endParaRPr lang="en-US" sz="3600" dirty="0"/>
          </a:p>
          <a:p>
            <a:pPr marL="171450" indent="-171450"/>
            <a:r>
              <a:rPr lang="en-US" sz="3600" dirty="0"/>
              <a:t>Why did you chose those teams?</a:t>
            </a:r>
          </a:p>
          <a:p>
            <a:pPr marL="171450" indent="-171450">
              <a:buNone/>
            </a:pPr>
            <a:r>
              <a:rPr lang="en-US" dirty="0"/>
              <a:t> </a:t>
            </a:r>
          </a:p>
          <a:p>
            <a:pPr marL="171450" indent="-171450"/>
            <a:r>
              <a:rPr lang="en-US" sz="3600" dirty="0"/>
              <a:t>Create a Prezi about the ways you lead and follow within the teams you currently participate.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9744" y="2287304"/>
            <a:ext cx="3459307" cy="2283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0274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Leading and Following</a:t>
            </a:r>
            <a:br>
              <a:rPr lang="en-US" sz="4000" dirty="0"/>
            </a:br>
            <a:r>
              <a:rPr lang="en-US" sz="4000" dirty="0"/>
              <a:t>is a Two-way Street</a:t>
            </a:r>
            <a:br>
              <a:rPr lang="en-US" sz="4000" dirty="0"/>
            </a:br>
            <a:r>
              <a:rPr lang="en-US" sz="1300" dirty="0"/>
              <a:t>Workplace Skills:  Teamwork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Essential Questions</a:t>
            </a:r>
          </a:p>
          <a:p>
            <a:pPr lvl="1"/>
            <a:r>
              <a:rPr lang="en-US" dirty="0"/>
              <a:t>What makes a leader effective?</a:t>
            </a:r>
          </a:p>
          <a:p>
            <a:pPr lvl="1"/>
            <a:r>
              <a:rPr lang="en-US" dirty="0"/>
              <a:t>How does a leading follower positively affect a team’s performance? A leader’s performance? </a:t>
            </a:r>
          </a:p>
          <a:p>
            <a:pPr lvl="1"/>
            <a:r>
              <a:rPr lang="en-US" dirty="0"/>
              <a:t>How can all members of a team determine their role on a team?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740561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Leading and Following</a:t>
            </a:r>
            <a:br>
              <a:rPr lang="en-US" sz="4000" dirty="0"/>
            </a:br>
            <a:r>
              <a:rPr lang="en-US" sz="4000" dirty="0"/>
              <a:t>is a Two-way Street</a:t>
            </a:r>
            <a:br>
              <a:rPr lang="en-US" sz="4000" dirty="0"/>
            </a:br>
            <a:r>
              <a:rPr lang="en-US" sz="1300" dirty="0"/>
              <a:t>Workplace Skills: Teamwork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understand…</a:t>
            </a:r>
          </a:p>
          <a:p>
            <a:pPr lvl="1"/>
            <a:r>
              <a:rPr lang="en-US" dirty="0"/>
              <a:t>Leaders know when and how to lead and follow.</a:t>
            </a:r>
          </a:p>
          <a:p>
            <a:pPr lvl="1"/>
            <a:r>
              <a:rPr lang="en-US" dirty="0"/>
              <a:t>Both leaders and leading followers are needed on teams to make the team function well.</a:t>
            </a:r>
          </a:p>
          <a:p>
            <a:pPr lvl="1"/>
            <a:r>
              <a:rPr lang="en-US" dirty="0"/>
              <a:t>All people on a team have specific roles to play.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565605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Leading and Following</a:t>
            </a:r>
            <a:br>
              <a:rPr lang="en-US" sz="4000" dirty="0"/>
            </a:br>
            <a:r>
              <a:rPr lang="en-US" sz="4000" dirty="0"/>
              <a:t>is a Two-way Street</a:t>
            </a:r>
            <a:br>
              <a:rPr lang="en-US" sz="4000" dirty="0"/>
            </a:br>
            <a:r>
              <a:rPr lang="en-US" sz="1300" dirty="0"/>
              <a:t>Workplace Skills: Teamwork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know…</a:t>
            </a:r>
          </a:p>
          <a:p>
            <a:pPr lvl="1"/>
            <a:r>
              <a:rPr lang="en-US" dirty="0"/>
              <a:t>The best leaders know when to lead and when to be a leading follower.</a:t>
            </a:r>
          </a:p>
          <a:p>
            <a:pPr lvl="1"/>
            <a:r>
              <a:rPr lang="en-US" dirty="0"/>
              <a:t>Leaders equip others to lead.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6073936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0047"/>
            <a:ext cx="8229600" cy="1415754"/>
          </a:xfrm>
        </p:spPr>
        <p:txBody>
          <a:bodyPr>
            <a:normAutofit fontScale="90000"/>
          </a:bodyPr>
          <a:lstStyle/>
          <a:p>
            <a:r>
              <a:rPr lang="en-US" sz="4000" dirty="0"/>
              <a:t>Leading and Following</a:t>
            </a:r>
            <a:br>
              <a:rPr lang="en-US" sz="4000" dirty="0"/>
            </a:br>
            <a:r>
              <a:rPr lang="en-US" sz="4000" dirty="0"/>
              <a:t>is a Two-way Street</a:t>
            </a:r>
            <a:br>
              <a:rPr lang="en-US" sz="4000" dirty="0"/>
            </a:br>
            <a:r>
              <a:rPr lang="en-US" sz="1300" dirty="0"/>
              <a:t>Workplace Skills: Teamwork</a:t>
            </a:r>
            <a:endParaRPr lang="en-US" sz="4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9588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Students will be able to…</a:t>
            </a:r>
          </a:p>
          <a:p>
            <a:pPr lvl="1"/>
            <a:r>
              <a:rPr lang="en-US" dirty="0"/>
              <a:t>Identify how an individual can fill the role of “leader” and “leading follower.”</a:t>
            </a:r>
          </a:p>
          <a:p>
            <a:pPr lvl="1"/>
            <a:r>
              <a:rPr lang="en-US" dirty="0"/>
              <a:t>Identify specific roles played on a team. </a:t>
            </a:r>
          </a:p>
          <a:p>
            <a:pPr lvl="1"/>
            <a:r>
              <a:rPr lang="en-US" dirty="0"/>
              <a:t>Identify how to be a leader and a leading follower within specific teams.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4105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Teamwork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dirty="0"/>
              <a:t>Are you a leader</a:t>
            </a:r>
            <a:br>
              <a:rPr lang="en-US" sz="6600" dirty="0"/>
            </a:br>
            <a:r>
              <a:rPr lang="en-US" sz="6600" dirty="0"/>
              <a:t>or a follower?</a:t>
            </a:r>
          </a:p>
          <a:p>
            <a:pPr marL="0" indent="0">
              <a:buNone/>
            </a:pPr>
            <a:r>
              <a:rPr lang="en-US" sz="6600" dirty="0"/>
              <a:t>Why?  How?</a:t>
            </a:r>
          </a:p>
        </p:txBody>
      </p:sp>
    </p:spTree>
    <p:extLst>
      <p:ext uri="{BB962C8B-B14F-4D97-AF65-F5344CB8AC3E}">
        <p14:creationId xmlns:p14="http://schemas.microsoft.com/office/powerpoint/2010/main" val="39807424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900" y="274638"/>
            <a:ext cx="7433206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Teamwork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Objectives: </a:t>
            </a:r>
          </a:p>
          <a:p>
            <a:r>
              <a:rPr lang="en-US" dirty="0"/>
              <a:t>Identify how an individual can fill the role of “leader” and “leading follower.”</a:t>
            </a:r>
          </a:p>
          <a:p>
            <a:r>
              <a:rPr lang="en-US" dirty="0"/>
              <a:t>Identify specific roles played on a team. </a:t>
            </a:r>
          </a:p>
          <a:p>
            <a:r>
              <a:rPr lang="en-US" dirty="0"/>
              <a:t>Identify how to be a leader and a leading follower within specific teams. </a:t>
            </a:r>
          </a:p>
        </p:txBody>
      </p:sp>
    </p:spTree>
    <p:extLst>
      <p:ext uri="{BB962C8B-B14F-4D97-AF65-F5344CB8AC3E}">
        <p14:creationId xmlns:p14="http://schemas.microsoft.com/office/powerpoint/2010/main" val="190684629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950" y="274638"/>
            <a:ext cx="7806690" cy="1143000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dirty="0"/>
              <a:t>Teamwork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Leaders</a:t>
            </a:r>
          </a:p>
          <a:p>
            <a:pPr lvl="1"/>
            <a:r>
              <a:rPr lang="en-US" dirty="0"/>
              <a:t>Prepare others to lead</a:t>
            </a:r>
          </a:p>
          <a:p>
            <a:pPr lvl="1"/>
            <a:r>
              <a:rPr lang="en-US" dirty="0"/>
              <a:t>Take initiative</a:t>
            </a:r>
          </a:p>
          <a:p>
            <a:pPr lvl="1"/>
            <a:r>
              <a:rPr lang="en-US" dirty="0"/>
              <a:t>Serve others</a:t>
            </a:r>
          </a:p>
          <a:p>
            <a:pPr lvl="1"/>
            <a:r>
              <a:rPr lang="en-US" dirty="0"/>
              <a:t>Guide others in solving problems</a:t>
            </a:r>
          </a:p>
          <a:p>
            <a:pPr lvl="1"/>
            <a:r>
              <a:rPr lang="en-US" dirty="0"/>
              <a:t>Cause others to take action</a:t>
            </a:r>
          </a:p>
          <a:p>
            <a:pPr lvl="1"/>
            <a:r>
              <a:rPr lang="en-US" dirty="0"/>
              <a:t>Delegate tasks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Leading Followers</a:t>
            </a:r>
          </a:p>
          <a:p>
            <a:pPr lvl="1"/>
            <a:r>
              <a:rPr lang="en-US" dirty="0"/>
              <a:t>Are relied upon by their leader</a:t>
            </a:r>
          </a:p>
          <a:p>
            <a:pPr lvl="1"/>
            <a:r>
              <a:rPr lang="en-US" dirty="0"/>
              <a:t>Encourage their leader</a:t>
            </a:r>
          </a:p>
          <a:p>
            <a:pPr lvl="1"/>
            <a:r>
              <a:rPr lang="en-US" dirty="0"/>
              <a:t>Volunteer to collaborate with others</a:t>
            </a:r>
          </a:p>
          <a:p>
            <a:pPr lvl="1"/>
            <a:r>
              <a:rPr lang="en-US" dirty="0"/>
              <a:t>Are often delegated tasks</a:t>
            </a:r>
          </a:p>
        </p:txBody>
      </p:sp>
    </p:spTree>
    <p:extLst>
      <p:ext uri="{BB962C8B-B14F-4D97-AF65-F5344CB8AC3E}">
        <p14:creationId xmlns:p14="http://schemas.microsoft.com/office/powerpoint/2010/main" val="290560541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40189" y="444731"/>
            <a:ext cx="5486400" cy="566738"/>
          </a:xfrm>
        </p:spPr>
        <p:txBody>
          <a:bodyPr>
            <a:normAutofit/>
          </a:bodyPr>
          <a:lstStyle/>
          <a:p>
            <a:pPr algn="r"/>
            <a:r>
              <a:rPr lang="en-US" sz="1600" b="1" dirty="0"/>
              <a:t>Workplace Skills: </a:t>
            </a:r>
            <a:r>
              <a:rPr lang="en-US" sz="1600" b="0" dirty="0"/>
              <a:t>Teamwork</a:t>
            </a:r>
          </a:p>
        </p:txBody>
      </p:sp>
      <p:pic>
        <p:nvPicPr>
          <p:cNvPr id="7" name="Picture Placeholder 6" descr="Write In Private: Free Online Diary And Personal Journal | Penzu - Internet Explorer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10" t="11111" r="14110"/>
          <a:stretch/>
        </p:blipFill>
        <p:spPr>
          <a:xfrm>
            <a:off x="1828800" y="1629294"/>
            <a:ext cx="5486400" cy="365760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6" name="Text Placeholder 6"/>
          <p:cNvSpPr>
            <a:spLocks noGrp="1"/>
          </p:cNvSpPr>
          <p:nvPr>
            <p:ph type="body" sz="half" idx="2"/>
          </p:nvPr>
        </p:nvSpPr>
        <p:spPr>
          <a:xfrm>
            <a:off x="1828800" y="5367338"/>
            <a:ext cx="5486400" cy="804862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2800" b="1" dirty="0" err="1"/>
              <a:t>Penzu</a:t>
            </a:r>
            <a:endParaRPr lang="en-US" sz="2800" b="1" dirty="0"/>
          </a:p>
          <a:p>
            <a:pPr algn="ctr"/>
            <a:r>
              <a:rPr lang="en-US" sz="1800" dirty="0">
                <a:hlinkClick r:id="rId4"/>
              </a:rPr>
              <a:t>www.penzu.com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5927575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316</Words>
  <Application>Microsoft Office PowerPoint</Application>
  <PresentationFormat>On-screen Show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Century Gothic</vt:lpstr>
      <vt:lpstr>Office Theme</vt:lpstr>
      <vt:lpstr>PowerPoint Presentation</vt:lpstr>
      <vt:lpstr>Leading and Following is a Two-way Street Workplace Skills:  Teamwork</vt:lpstr>
      <vt:lpstr>Leading and Following is a Two-way Street Workplace Skills: Teamwork</vt:lpstr>
      <vt:lpstr>Leading and Following is a Two-way Street Workplace Skills: Teamwork</vt:lpstr>
      <vt:lpstr>Leading and Following is a Two-way Street Workplace Skills: Teamwork</vt:lpstr>
      <vt:lpstr>Workplace Skills: Teamwork</vt:lpstr>
      <vt:lpstr>Workplace Skills: Teamwork</vt:lpstr>
      <vt:lpstr>Workplace Skills: Teamwork</vt:lpstr>
      <vt:lpstr>Workplace Skills: Teamwork</vt:lpstr>
      <vt:lpstr>Workplace Skills: Teamwork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Katie Bieber</dc:creator>
  <cp:lastModifiedBy>lrauch@skillsusa.org</cp:lastModifiedBy>
  <cp:revision>33</cp:revision>
  <dcterms:created xsi:type="dcterms:W3CDTF">2014-07-15T20:28:28Z</dcterms:created>
  <dcterms:modified xsi:type="dcterms:W3CDTF">2017-10-27T19:47:42Z</dcterms:modified>
</cp:coreProperties>
</file>